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143" autoAdjust="0"/>
  </p:normalViewPr>
  <p:slideViewPr>
    <p:cSldViewPr>
      <p:cViewPr varScale="1">
        <p:scale>
          <a:sx n="84" d="100"/>
          <a:sy n="8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14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8BF337-D693-4BF9-84B7-E0517583E59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42FECB-EBA2-4EF1-9AEB-4411D1A34F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09B2DE-0C26-40F2-86E3-B78D35E776B7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8778A-153C-4082-91BA-3E9897EDF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778A-153C-4082-91BA-3E9897EDFF9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Service Business </a:t>
            </a:r>
            <a:r>
              <a:rPr lang="en-US" dirty="0" smtClean="0"/>
              <a:t>– </a:t>
            </a:r>
            <a:r>
              <a:rPr lang="en-US" i="1" dirty="0" smtClean="0"/>
              <a:t>provides a needed service for a fee.</a:t>
            </a:r>
          </a:p>
          <a:p>
            <a:pPr>
              <a:buFont typeface="Arial" pitchFamily="34" charset="0"/>
              <a:buNone/>
            </a:pPr>
            <a:r>
              <a:rPr lang="en-US" i="1" dirty="0" smtClean="0"/>
              <a:t>	travel</a:t>
            </a:r>
            <a:r>
              <a:rPr lang="en-US" i="1" baseline="0" dirty="0" smtClean="0"/>
              <a:t> agencies, salons like Fantastic </a:t>
            </a:r>
            <a:r>
              <a:rPr lang="en-US" i="1" baseline="0" dirty="0" err="1" smtClean="0"/>
              <a:t>Sams</a:t>
            </a:r>
            <a:r>
              <a:rPr lang="en-US" i="1" baseline="0" dirty="0" smtClean="0"/>
              <a:t>, repair shops, real estate offices like Century 21 and medical centers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M</a:t>
            </a:r>
            <a:r>
              <a:rPr lang="en-US" b="1" dirty="0" smtClean="0">
                <a:solidFill>
                  <a:srgbClr val="FFFF00"/>
                </a:solidFill>
              </a:rPr>
              <a:t>erchandising Business</a:t>
            </a:r>
            <a:r>
              <a:rPr lang="en-US" b="1" dirty="0" smtClean="0"/>
              <a:t> </a:t>
            </a:r>
            <a:r>
              <a:rPr lang="en-US" dirty="0" smtClean="0"/>
              <a:t>– </a:t>
            </a:r>
            <a:r>
              <a:rPr lang="en-US" i="1" dirty="0" smtClean="0"/>
              <a:t>buys finished products and resells them.</a:t>
            </a:r>
          </a:p>
          <a:p>
            <a:r>
              <a:rPr lang="en-US" i="1" dirty="0" smtClean="0"/>
              <a:t>	department stores, car</a:t>
            </a:r>
            <a:r>
              <a:rPr lang="en-US" i="1" baseline="0" dirty="0" smtClean="0"/>
              <a:t> dealers, supermarkets, drugstores, and hobby shops</a:t>
            </a:r>
            <a:endParaRPr lang="en-US" dirty="0" smtClean="0"/>
          </a:p>
          <a:p>
            <a:r>
              <a:rPr lang="en-US" b="1" dirty="0" smtClean="0">
                <a:solidFill>
                  <a:srgbClr val="FFFF00"/>
                </a:solidFill>
              </a:rPr>
              <a:t>Manufacturing Business</a:t>
            </a:r>
            <a:r>
              <a:rPr lang="en-US" b="1" dirty="0" smtClean="0"/>
              <a:t> </a:t>
            </a:r>
            <a:r>
              <a:rPr lang="en-US" dirty="0" smtClean="0"/>
              <a:t>– </a:t>
            </a:r>
            <a:r>
              <a:rPr lang="en-US" i="1" dirty="0" smtClean="0"/>
              <a:t>buys raw materials, uses labor and machinery to transform them into finish products. </a:t>
            </a:r>
          </a:p>
          <a:p>
            <a:r>
              <a:rPr lang="en-US" i="1" dirty="0" smtClean="0"/>
              <a:t>	shipbuilders, bakeries and tire factories</a:t>
            </a:r>
          </a:p>
          <a:p>
            <a:endParaRPr lang="en-US" i="1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778A-153C-4082-91BA-3E9897EDFF9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778A-153C-4082-91BA-3E9897EDFF9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778A-153C-4082-91BA-3E9897EDFF9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812FE3-AE2A-4705-B730-6894DF90016D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4127A3-098D-4E15-9EA8-C1AE4508CE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812FE3-AE2A-4705-B730-6894DF90016D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4127A3-098D-4E15-9EA8-C1AE4508CE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812FE3-AE2A-4705-B730-6894DF90016D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4127A3-098D-4E15-9EA8-C1AE4508CE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812FE3-AE2A-4705-B730-6894DF90016D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4127A3-098D-4E15-9EA8-C1AE4508CE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812FE3-AE2A-4705-B730-6894DF90016D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4127A3-098D-4E15-9EA8-C1AE4508CE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812FE3-AE2A-4705-B730-6894DF90016D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4127A3-098D-4E15-9EA8-C1AE4508CE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812FE3-AE2A-4705-B730-6894DF90016D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4127A3-098D-4E15-9EA8-C1AE4508CE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812FE3-AE2A-4705-B730-6894DF90016D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4127A3-098D-4E15-9EA8-C1AE4508CE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812FE3-AE2A-4705-B730-6894DF90016D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4127A3-098D-4E15-9EA8-C1AE4508CE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812FE3-AE2A-4705-B730-6894DF90016D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4127A3-098D-4E15-9EA8-C1AE4508CE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B812FE3-AE2A-4705-B730-6894DF90016D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14127A3-098D-4E15-9EA8-C1AE4508CE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B812FE3-AE2A-4705-B730-6894DF90016D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14127A3-098D-4E15-9EA8-C1AE4508CE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Exploring the world of business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Glencoe Accounting and Mrs. Nichols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Forms of Businesses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924800" cy="4907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Partnership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Easy start up</a:t>
            </a:r>
          </a:p>
          <a:p>
            <a:r>
              <a:rPr lang="en-US" dirty="0" smtClean="0"/>
              <a:t>Pooled skills and talents</a:t>
            </a:r>
          </a:p>
          <a:p>
            <a:r>
              <a:rPr lang="en-US" dirty="0" smtClean="0"/>
              <a:t>More money available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i="1" dirty="0" smtClean="0"/>
              <a:t>Risk of partner conflict, shared profits, shared risks</a:t>
            </a:r>
            <a:endParaRPr lang="en-US" i="1" dirty="0"/>
          </a:p>
        </p:txBody>
      </p:sp>
      <p:pic>
        <p:nvPicPr>
          <p:cNvPr id="2050" name="Picture 2" descr="C:\Users\admin\AppData\Local\Microsoft\Windows\Temporary Internet Files\Content.IE5\HS64EL2C\MPj043927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752600"/>
            <a:ext cx="3312146" cy="2258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Forms of Businesses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Corporation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Easier to raise money</a:t>
            </a:r>
          </a:p>
          <a:p>
            <a:r>
              <a:rPr lang="en-US" dirty="0" smtClean="0"/>
              <a:t>Easy to expand</a:t>
            </a:r>
          </a:p>
          <a:p>
            <a:r>
              <a:rPr lang="en-US" dirty="0" smtClean="0"/>
              <a:t>Easy to transfer ownership</a:t>
            </a:r>
          </a:p>
          <a:p>
            <a:r>
              <a:rPr lang="en-US" dirty="0" smtClean="0"/>
              <a:t>Losses limited to investment</a:t>
            </a:r>
          </a:p>
          <a:p>
            <a:endParaRPr lang="en-US" dirty="0" smtClean="0"/>
          </a:p>
          <a:p>
            <a:pPr>
              <a:buNone/>
            </a:pPr>
            <a:r>
              <a:rPr lang="en-US" i="1" dirty="0" smtClean="0"/>
              <a:t>More costs to start, more complex to organize, more regulations, higher taxes</a:t>
            </a:r>
          </a:p>
        </p:txBody>
      </p:sp>
      <p:pic>
        <p:nvPicPr>
          <p:cNvPr id="3074" name="Picture 2" descr="C:\Users\admin\AppData\Local\Microsoft\Windows\Temporary Internet Files\Content.IE5\HORO9Y0G\MPj043936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600200"/>
            <a:ext cx="2057400" cy="3086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you an Entrepreneur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Persistent</a:t>
            </a:r>
          </a:p>
          <a:p>
            <a:r>
              <a:rPr lang="en-US" dirty="0" smtClean="0"/>
              <a:t>Creative</a:t>
            </a:r>
          </a:p>
          <a:p>
            <a:r>
              <a:rPr lang="en-US" dirty="0" smtClean="0"/>
              <a:t>Responsible</a:t>
            </a:r>
          </a:p>
          <a:p>
            <a:r>
              <a:rPr lang="en-US" dirty="0" smtClean="0"/>
              <a:t>Inquisitive</a:t>
            </a:r>
          </a:p>
          <a:p>
            <a:r>
              <a:rPr lang="en-US" dirty="0" smtClean="0"/>
              <a:t>Goal-oriented</a:t>
            </a:r>
          </a:p>
          <a:p>
            <a:r>
              <a:rPr lang="en-US" dirty="0" smtClean="0"/>
              <a:t>Independent</a:t>
            </a:r>
          </a:p>
          <a:p>
            <a:r>
              <a:rPr lang="en-US" dirty="0" smtClean="0"/>
              <a:t>Demanding</a:t>
            </a:r>
          </a:p>
          <a:p>
            <a:r>
              <a:rPr lang="en-US" dirty="0" smtClean="0"/>
              <a:t>Self-confidence</a:t>
            </a:r>
          </a:p>
          <a:p>
            <a:r>
              <a:rPr lang="en-US" dirty="0" smtClean="0"/>
              <a:t>Risk-taking</a:t>
            </a:r>
          </a:p>
          <a:p>
            <a:r>
              <a:rPr lang="en-US" dirty="0" smtClean="0"/>
              <a:t>Restless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191000" y="2438400"/>
            <a:ext cx="2819400" cy="120032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Rate yourself 5 to </a:t>
            </a:r>
            <a:r>
              <a:rPr lang="en-US" b="1" smtClean="0"/>
              <a:t>1 </a:t>
            </a:r>
          </a:p>
          <a:p>
            <a:endParaRPr lang="en-US" b="1" dirty="0" smtClean="0"/>
          </a:p>
          <a:p>
            <a:r>
              <a:rPr lang="en-US" dirty="0" smtClean="0"/>
              <a:t>5 being most like you, and </a:t>
            </a:r>
          </a:p>
          <a:p>
            <a:r>
              <a:rPr lang="en-US" dirty="0" smtClean="0"/>
              <a:t>1 being least like you.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Free enterprise</a:t>
            </a:r>
          </a:p>
          <a:p>
            <a:pPr lvl="1"/>
            <a:r>
              <a:rPr lang="en-US" dirty="0" smtClean="0"/>
              <a:t>Profit</a:t>
            </a:r>
          </a:p>
          <a:p>
            <a:pPr lvl="1"/>
            <a:r>
              <a:rPr lang="en-US" dirty="0" smtClean="0"/>
              <a:t>Loss</a:t>
            </a:r>
          </a:p>
          <a:p>
            <a:r>
              <a:rPr lang="en-US" dirty="0" smtClean="0"/>
              <a:t>Entrepreneur</a:t>
            </a:r>
          </a:p>
          <a:p>
            <a:r>
              <a:rPr lang="en-US" dirty="0" smtClean="0"/>
              <a:t>Capital</a:t>
            </a:r>
          </a:p>
          <a:p>
            <a:r>
              <a:rPr lang="en-US" dirty="0" smtClean="0"/>
              <a:t>Types of business</a:t>
            </a:r>
          </a:p>
          <a:p>
            <a:pPr lvl="1"/>
            <a:r>
              <a:rPr lang="en-US" dirty="0" smtClean="0"/>
              <a:t>Service </a:t>
            </a:r>
          </a:p>
          <a:p>
            <a:pPr lvl="1"/>
            <a:r>
              <a:rPr lang="en-US" dirty="0" smtClean="0"/>
              <a:t>Merchandising</a:t>
            </a:r>
          </a:p>
          <a:p>
            <a:pPr lvl="1"/>
            <a:r>
              <a:rPr lang="en-US" dirty="0" smtClean="0"/>
              <a:t>Manufacturing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Types of Businesses</a:t>
            </a:r>
          </a:p>
          <a:p>
            <a:pPr lvl="1"/>
            <a:r>
              <a:rPr lang="en-US" dirty="0" smtClean="0"/>
              <a:t>Sole  proprietorship</a:t>
            </a:r>
          </a:p>
          <a:p>
            <a:pPr lvl="1"/>
            <a:r>
              <a:rPr lang="en-US" dirty="0" smtClean="0"/>
              <a:t>Partnership</a:t>
            </a:r>
          </a:p>
          <a:p>
            <a:pPr lvl="2"/>
            <a:r>
              <a:rPr lang="en-US" dirty="0" smtClean="0"/>
              <a:t>LLC</a:t>
            </a:r>
          </a:p>
          <a:p>
            <a:pPr lvl="2">
              <a:buNone/>
            </a:pPr>
            <a:endParaRPr lang="en-US" dirty="0" smtClean="0"/>
          </a:p>
          <a:p>
            <a:pPr lvl="1"/>
            <a:r>
              <a:rPr lang="en-US" dirty="0" smtClean="0"/>
              <a:t>Corporation</a:t>
            </a:r>
          </a:p>
          <a:p>
            <a:pPr lvl="2"/>
            <a:r>
              <a:rPr lang="en-US" dirty="0" smtClean="0"/>
              <a:t>S. Corp</a:t>
            </a:r>
          </a:p>
          <a:p>
            <a:pPr lvl="2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p6ANLnp23XMMiM:http://www.fultonschools.org/school/dunwoodysprings/test%2520site/images/biz%2520-%2520Coca-Cola_logo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3352800"/>
            <a:ext cx="1181100" cy="1181101"/>
          </a:xfrm>
          <a:prstGeom prst="rect">
            <a:avLst/>
          </a:prstGeom>
          <a:noFill/>
        </p:spPr>
      </p:pic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Big business logos!	</a:t>
            </a:r>
          </a:p>
          <a:p>
            <a:r>
              <a:rPr lang="en-US" dirty="0" smtClean="0"/>
              <a:t>Can you think of some local businesses?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pic>
        <p:nvPicPr>
          <p:cNvPr id="5" name="Content Placeholder 4" descr="google-logo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838200" y="3505200"/>
            <a:ext cx="3648075" cy="1455738"/>
          </a:xfrm>
        </p:spPr>
      </p:pic>
      <p:pic>
        <p:nvPicPr>
          <p:cNvPr id="7" name="Content Placeholder 6" descr="dodge_logo.jpg"/>
          <p:cNvPicPr>
            <a:picLocks noGrp="1" noChangeAspect="1"/>
          </p:cNvPicPr>
          <p:nvPr>
            <p:ph sz="half" idx="4294967295"/>
          </p:nvPr>
        </p:nvPicPr>
        <p:blipFill>
          <a:blip r:embed="rId4"/>
          <a:stretch>
            <a:fillRect/>
          </a:stretch>
        </p:blipFill>
        <p:spPr>
          <a:xfrm>
            <a:off x="7972425" y="1828800"/>
            <a:ext cx="1171575" cy="1171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 descr="ford_log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3200" y="5562600"/>
            <a:ext cx="1428750" cy="714375"/>
          </a:xfrm>
          <a:prstGeom prst="rect">
            <a:avLst/>
          </a:prstGeom>
        </p:spPr>
      </p:pic>
      <p:pic>
        <p:nvPicPr>
          <p:cNvPr id="9" name="Picture 8" descr="nike_logo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7200" y="2590800"/>
            <a:ext cx="1247775" cy="723900"/>
          </a:xfrm>
          <a:prstGeom prst="rect">
            <a:avLst/>
          </a:prstGeom>
        </p:spPr>
      </p:pic>
      <p:pic>
        <p:nvPicPr>
          <p:cNvPr id="10" name="Picture 9" descr="ace_logo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34000" y="4572000"/>
            <a:ext cx="1057275" cy="619125"/>
          </a:xfrm>
          <a:prstGeom prst="rect">
            <a:avLst/>
          </a:prstGeom>
        </p:spPr>
      </p:pic>
      <p:pic>
        <p:nvPicPr>
          <p:cNvPr id="11" name="Picture 10" descr="pbr_logo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48600" y="5334000"/>
            <a:ext cx="733425" cy="8096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Enterprise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free to produce goods and services.</a:t>
            </a:r>
          </a:p>
          <a:p>
            <a:r>
              <a:rPr lang="en-US" dirty="0" smtClean="0"/>
              <a:t>We can use our money as we see fit</a:t>
            </a:r>
          </a:p>
          <a:p>
            <a:pPr lvl="1"/>
            <a:r>
              <a:rPr lang="en-US" dirty="0" smtClean="0"/>
              <a:t>Spend it</a:t>
            </a:r>
          </a:p>
          <a:p>
            <a:pPr lvl="1"/>
            <a:r>
              <a:rPr lang="en-US" dirty="0" smtClean="0"/>
              <a:t>Save it </a:t>
            </a:r>
          </a:p>
          <a:p>
            <a:pPr lvl="1"/>
            <a:r>
              <a:rPr lang="en-US" dirty="0" smtClean="0"/>
              <a:t>Donate it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Competition is key!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Enterprise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PROFIT</a:t>
            </a:r>
            <a:r>
              <a:rPr lang="en-US" dirty="0" smtClean="0"/>
              <a:t>	</a:t>
            </a:r>
          </a:p>
          <a:p>
            <a:endParaRPr lang="en-US" dirty="0" smtClean="0"/>
          </a:p>
          <a:p>
            <a:pPr>
              <a:buNone/>
            </a:pPr>
            <a:r>
              <a:rPr lang="en-US" i="1" dirty="0" smtClean="0"/>
              <a:t>Money earned over and above the amount spent to keep the business operating</a:t>
            </a:r>
            <a:endParaRPr lang="en-US" i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LOSS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rgbClr val="FF0000"/>
                </a:solidFill>
              </a:rPr>
              <a:t>Businesses that spend more money than they earn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Entrepreneur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Pros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Cons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 your own boss</a:t>
            </a:r>
          </a:p>
          <a:p>
            <a:r>
              <a:rPr lang="en-US" dirty="0" smtClean="0"/>
              <a:t>You create opportunities to earn money</a:t>
            </a:r>
          </a:p>
          <a:p>
            <a:r>
              <a:rPr lang="en-US" dirty="0" smtClean="0"/>
              <a:t>Decide your own schedule and the hours you work</a:t>
            </a:r>
          </a:p>
          <a:p>
            <a:r>
              <a:rPr lang="en-US" dirty="0" smtClean="0"/>
              <a:t>Choose the people you work with and for</a:t>
            </a:r>
          </a:p>
          <a:p>
            <a:r>
              <a:rPr lang="en-US" dirty="0" smtClean="0"/>
              <a:t>You benefit from your hard work.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Will work long hours</a:t>
            </a:r>
          </a:p>
          <a:p>
            <a:r>
              <a:rPr lang="en-US" dirty="0" smtClean="0"/>
              <a:t>Lose security of steady wages and medical benefits</a:t>
            </a:r>
          </a:p>
          <a:p>
            <a:r>
              <a:rPr lang="en-US" dirty="0" smtClean="0"/>
              <a:t>Market your own products and services</a:t>
            </a:r>
          </a:p>
          <a:p>
            <a:r>
              <a:rPr lang="en-US" dirty="0" smtClean="0"/>
              <a:t>Be motivated and energetic majority of the time</a:t>
            </a:r>
          </a:p>
          <a:p>
            <a:r>
              <a:rPr lang="en-US" dirty="0" smtClean="0"/>
              <a:t>Risk losing money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343400" y="457200"/>
            <a:ext cx="4191000" cy="92333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A person who takes their ideas and starts a business by producing products or providing a service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you an Entrepreneur?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38400"/>
            <a:ext cx="7772400" cy="4038600"/>
          </a:xfrm>
        </p:spPr>
        <p:txBody>
          <a:bodyPr numCol="2">
            <a:normAutofit fontScale="92500"/>
          </a:bodyPr>
          <a:lstStyle/>
          <a:p>
            <a:pPr lvl="1"/>
            <a:r>
              <a:rPr lang="en-US" dirty="0" smtClean="0"/>
              <a:t>Speaking</a:t>
            </a:r>
          </a:p>
          <a:p>
            <a:pPr lvl="1"/>
            <a:r>
              <a:rPr lang="en-US" dirty="0" smtClean="0"/>
              <a:t>Writing</a:t>
            </a:r>
          </a:p>
          <a:p>
            <a:pPr lvl="1"/>
            <a:r>
              <a:rPr lang="en-US" dirty="0" smtClean="0"/>
              <a:t>Marketing</a:t>
            </a:r>
          </a:p>
          <a:p>
            <a:pPr lvl="1"/>
            <a:r>
              <a:rPr lang="en-US" dirty="0" smtClean="0"/>
              <a:t>Creative</a:t>
            </a:r>
          </a:p>
          <a:p>
            <a:pPr lvl="1"/>
            <a:r>
              <a:rPr lang="en-US" dirty="0" smtClean="0"/>
              <a:t>Mechanical</a:t>
            </a:r>
          </a:p>
          <a:p>
            <a:pPr lvl="1"/>
            <a:r>
              <a:rPr lang="en-US" dirty="0" smtClean="0"/>
              <a:t>Risk taker</a:t>
            </a:r>
          </a:p>
          <a:p>
            <a:pPr lvl="1"/>
            <a:r>
              <a:rPr lang="en-US" dirty="0" smtClean="0"/>
              <a:t>Accounting knowledge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Self motivated</a:t>
            </a:r>
          </a:p>
          <a:p>
            <a:pPr lvl="1"/>
            <a:r>
              <a:rPr lang="en-US" dirty="0" smtClean="0"/>
              <a:t>Self starter</a:t>
            </a:r>
          </a:p>
          <a:p>
            <a:pPr lvl="1"/>
            <a:r>
              <a:rPr lang="en-US" dirty="0" smtClean="0"/>
              <a:t>Have a vision</a:t>
            </a:r>
          </a:p>
          <a:p>
            <a:pPr lvl="1"/>
            <a:r>
              <a:rPr lang="en-US" dirty="0" smtClean="0"/>
              <a:t>Great energy</a:t>
            </a:r>
          </a:p>
          <a:p>
            <a:pPr lvl="1"/>
            <a:r>
              <a:rPr lang="en-US" dirty="0" smtClean="0"/>
              <a:t>Imagination</a:t>
            </a:r>
          </a:p>
          <a:p>
            <a:pPr lvl="1"/>
            <a:r>
              <a:rPr lang="en-US" dirty="0" smtClean="0"/>
              <a:t>Computer skills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667000" y="1371600"/>
            <a:ext cx="419100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Consider owning your own business …</a:t>
            </a:r>
          </a:p>
          <a:p>
            <a:pPr>
              <a:buNone/>
            </a:pPr>
            <a:r>
              <a:rPr lang="en-US" dirty="0" smtClean="0"/>
              <a:t>Some skills you may need are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Business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Capital</a:t>
            </a:r>
            <a:r>
              <a:rPr lang="en-US" dirty="0" smtClean="0"/>
              <a:t> – </a:t>
            </a:r>
            <a:r>
              <a:rPr lang="en-US" i="1" dirty="0" smtClean="0"/>
              <a:t>money that investors, banks or business owners supply.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Service Business </a:t>
            </a:r>
            <a:r>
              <a:rPr lang="en-US" dirty="0" smtClean="0"/>
              <a:t>– </a:t>
            </a:r>
            <a:r>
              <a:rPr lang="en-US" i="1" dirty="0" smtClean="0"/>
              <a:t>provides a needed service for a fee.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Merchandising Business</a:t>
            </a:r>
            <a:r>
              <a:rPr lang="en-US" dirty="0" smtClean="0"/>
              <a:t> – </a:t>
            </a:r>
            <a:r>
              <a:rPr lang="en-US" i="1" dirty="0" smtClean="0"/>
              <a:t>buys finished products and resells them.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Manufacturing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Business</a:t>
            </a:r>
            <a:r>
              <a:rPr lang="en-US" dirty="0" smtClean="0"/>
              <a:t> – </a:t>
            </a:r>
            <a:r>
              <a:rPr lang="en-US" i="1" dirty="0" smtClean="0"/>
              <a:t>buys raw materials, uses labor and machinery to transform them into finish products.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Forms of Businesses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7772400" cy="50601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Sole proprietorship</a:t>
            </a:r>
          </a:p>
          <a:p>
            <a:pPr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Easy to set up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profits go to owner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Owner has total control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Few regulations to follow</a:t>
            </a:r>
          </a:p>
          <a:p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dirty="0" smtClean="0"/>
              <a:t>Hard to raise money, owner has all the risks. Limited expertise and hard to attract talented employees.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8" name="Picture 4" descr="C:\Users\admin\AppData\Local\Microsoft\Windows\Temporary Internet Files\Content.IE5\HORO9Y0G\MPj0402629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219200"/>
            <a:ext cx="2559695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140</TotalTime>
  <Words>406</Words>
  <Application>Microsoft Office PowerPoint</Application>
  <PresentationFormat>On-screen Show (4:3)</PresentationFormat>
  <Paragraphs>130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Metro</vt:lpstr>
      <vt:lpstr>Exploring the world of business</vt:lpstr>
      <vt:lpstr>Key Terms</vt:lpstr>
      <vt:lpstr>Business</vt:lpstr>
      <vt:lpstr>Free Enterprise </vt:lpstr>
      <vt:lpstr>Free Enterprise </vt:lpstr>
      <vt:lpstr>Entrepreneur</vt:lpstr>
      <vt:lpstr>Are you an Entrepreneur?</vt:lpstr>
      <vt:lpstr>Types of Business Operations</vt:lpstr>
      <vt:lpstr>Forms of Businesses</vt:lpstr>
      <vt:lpstr>Forms of Businesses</vt:lpstr>
      <vt:lpstr>Forms of Businesses</vt:lpstr>
      <vt:lpstr>Are you an Entrepreneur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the world of business</dc:title>
  <dc:creator>Wendy Nichols</dc:creator>
  <cp:lastModifiedBy>Wendy Nichols</cp:lastModifiedBy>
  <cp:revision>31</cp:revision>
  <dcterms:created xsi:type="dcterms:W3CDTF">2009-09-01T02:01:58Z</dcterms:created>
  <dcterms:modified xsi:type="dcterms:W3CDTF">2009-09-01T20:06:22Z</dcterms:modified>
</cp:coreProperties>
</file>